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8" r:id="rId5"/>
    <p:sldId id="262" r:id="rId6"/>
    <p:sldId id="263" r:id="rId7"/>
    <p:sldId id="259" r:id="rId8"/>
    <p:sldId id="2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0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6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0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4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7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216C-5DE5-4543-8B16-0B0858AF724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D27A-7914-4B3B-A5E2-0F66B19E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0"/>
            <a:ext cx="1047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0"/>
            <a:ext cx="11540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" y="0"/>
            <a:ext cx="11340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0"/>
            <a:ext cx="11971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0"/>
            <a:ext cx="11146220" cy="66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12192000" cy="68382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12579" y="4367047"/>
            <a:ext cx="827689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38" y="2916621"/>
            <a:ext cx="2585545" cy="1008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3</cp:revision>
  <dcterms:created xsi:type="dcterms:W3CDTF">2021-03-18T05:17:23Z</dcterms:created>
  <dcterms:modified xsi:type="dcterms:W3CDTF">2021-03-18T09:38:02Z</dcterms:modified>
</cp:coreProperties>
</file>